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6858000" cy="12192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9FD"/>
    <a:srgbClr val="FB0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F05B8-716C-413B-ACB0-73ED87AF6287}" v="5" dt="2024-12-20T07:35:43.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995" autoAdjust="0"/>
    <p:restoredTop sz="95214" autoAdjust="0"/>
  </p:normalViewPr>
  <p:slideViewPr>
    <p:cSldViewPr snapToGrid="0">
      <p:cViewPr>
        <p:scale>
          <a:sx n="89" d="100"/>
          <a:sy n="89" d="100"/>
        </p:scale>
        <p:origin x="1949" y="-854"/>
      </p:cViewPr>
      <p:guideLst/>
    </p:cSldViewPr>
  </p:slideViewPr>
  <p:outlineViewPr>
    <p:cViewPr>
      <p:scale>
        <a:sx n="33" d="100"/>
        <a:sy n="33" d="100"/>
      </p:scale>
      <p:origin x="0" y="0"/>
    </p:cViewPr>
  </p:outlineViewPr>
  <p:notesTextViewPr>
    <p:cViewPr>
      <p:scale>
        <a:sx n="1" d="1"/>
        <a:sy n="1" d="1"/>
      </p:scale>
      <p:origin x="0" y="-638"/>
    </p:cViewPr>
  </p:notesTextViewPr>
  <p:sorterViewPr>
    <p:cViewPr>
      <p:scale>
        <a:sx n="100" d="100"/>
        <a:sy n="100" d="100"/>
      </p:scale>
      <p:origin x="0" y="0"/>
    </p:cViewPr>
  </p:sorterViewPr>
  <p:notesViewPr>
    <p:cSldViewPr snapToGrid="0">
      <p:cViewPr>
        <p:scale>
          <a:sx n="102" d="100"/>
          <a:sy n="102" d="100"/>
        </p:scale>
        <p:origin x="1526"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ukb004 (福岡市拠点文化施設004）" userId="0cdfbdb9-2677-45d3-99d7-10bd1499190b" providerId="ADAL" clId="{8D7F05B8-716C-413B-ACB0-73ED87AF6287}"/>
    <pc:docChg chg="undo custSel modSld">
      <pc:chgData name="fukb004 (福岡市拠点文化施設004）" userId="0cdfbdb9-2677-45d3-99d7-10bd1499190b" providerId="ADAL" clId="{8D7F05B8-716C-413B-ACB0-73ED87AF6287}" dt="2024-12-20T07:43:16.069" v="710" actId="1076"/>
      <pc:docMkLst>
        <pc:docMk/>
      </pc:docMkLst>
      <pc:sldChg chg="modNotes">
        <pc:chgData name="fukb004 (福岡市拠点文化施設004）" userId="0cdfbdb9-2677-45d3-99d7-10bd1499190b" providerId="ADAL" clId="{8D7F05B8-716C-413B-ACB0-73ED87AF6287}" dt="2024-12-20T07:43:16.069" v="710" actId="1076"/>
        <pc:sldMkLst>
          <pc:docMk/>
          <pc:sldMk cId="80861946" sldId="256"/>
        </pc:sldMkLst>
      </pc:sldChg>
    </pc:docChg>
  </pc:docChgLst>
  <pc:docChgLst>
    <pc:chgData name="fukb004 (福岡市拠点文化施設004）" userId="0cdfbdb9-2677-45d3-99d7-10bd1499190b" providerId="ADAL" clId="{59DB595E-5C41-44ED-BB5B-B254493A4F23}"/>
    <pc:docChg chg="undo redo custSel modSld">
      <pc:chgData name="fukb004 (福岡市拠点文化施設004）" userId="0cdfbdb9-2677-45d3-99d7-10bd1499190b" providerId="ADAL" clId="{59DB595E-5C41-44ED-BB5B-B254493A4F23}" dt="2024-12-05T02:16:28.470" v="783" actId="20577"/>
      <pc:docMkLst>
        <pc:docMk/>
      </pc:docMkLst>
      <pc:sldChg chg="modNotes">
        <pc:chgData name="fukb004 (福岡市拠点文化施設004）" userId="0cdfbdb9-2677-45d3-99d7-10bd1499190b" providerId="ADAL" clId="{59DB595E-5C41-44ED-BB5B-B254493A4F23}" dt="2024-12-05T02:16:28.470" v="783" actId="20577"/>
        <pc:sldMkLst>
          <pc:docMk/>
          <pc:sldMk cId="80861946" sldId="2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840AFB-B2E8-69B3-E9E9-926C7C68C8BC}"/>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556518A-444C-61A1-AB6C-B7B8BB1F9F5B}"/>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53A1BF7-FCBF-45C8-BC23-84989EF5CB46}" type="datetimeFigureOut">
              <a:rPr kumimoji="1" lang="ja-JP" altLang="en-US" smtClean="0"/>
              <a:t>2024/12/20</a:t>
            </a:fld>
            <a:endParaRPr kumimoji="1" lang="ja-JP" altLang="en-US"/>
          </a:p>
        </p:txBody>
      </p:sp>
      <p:sp>
        <p:nvSpPr>
          <p:cNvPr id="4" name="フッター プレースホルダー 3">
            <a:extLst>
              <a:ext uri="{FF2B5EF4-FFF2-40B4-BE49-F238E27FC236}">
                <a16:creationId xmlns:a16="http://schemas.microsoft.com/office/drawing/2014/main" id="{3DF9F0A5-07D7-516C-5D5F-188FED2F8348}"/>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AEEB1D5-A0BF-80DF-C926-8ADC174B1D48}"/>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E3D2629D-4019-44BE-B4F7-76362272D28C}" type="slidenum">
              <a:rPr kumimoji="1" lang="ja-JP" altLang="en-US" smtClean="0"/>
              <a:t>‹#›</a:t>
            </a:fld>
            <a:endParaRPr kumimoji="1" lang="ja-JP" altLang="en-US"/>
          </a:p>
        </p:txBody>
      </p:sp>
    </p:spTree>
    <p:extLst>
      <p:ext uri="{BB962C8B-B14F-4D97-AF65-F5344CB8AC3E}">
        <p14:creationId xmlns:p14="http://schemas.microsoft.com/office/powerpoint/2010/main" val="1573379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40" tIns="45720" rIns="91440" bIns="45720" rtlCol="0"/>
          <a:lstStyle>
            <a:lvl1pPr algn="r">
              <a:defRPr sz="1200"/>
            </a:lvl1pPr>
          </a:lstStyle>
          <a:p>
            <a:fld id="{1EA1F56E-3CF5-42E5-A1C1-CDEE252FD572}" type="datetimeFigureOut">
              <a:rPr kumimoji="1" lang="ja-JP" altLang="en-US" smtClean="0"/>
              <a:t>2024/12/20</a:t>
            </a:fld>
            <a:endParaRPr kumimoji="1" lang="ja-JP" altLang="en-US"/>
          </a:p>
        </p:txBody>
      </p:sp>
      <p:sp>
        <p:nvSpPr>
          <p:cNvPr id="4" name="スライド イメージ プレースホルダー 3"/>
          <p:cNvSpPr>
            <a:spLocks noGrp="1" noRot="1" noChangeAspect="1"/>
          </p:cNvSpPr>
          <p:nvPr>
            <p:ph type="sldImg" idx="2"/>
          </p:nvPr>
        </p:nvSpPr>
        <p:spPr>
          <a:xfrm>
            <a:off x="2460625" y="1243013"/>
            <a:ext cx="18859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40" tIns="45720" rIns="91440" bIns="45720" rtlCol="0" anchor="b"/>
          <a:lstStyle>
            <a:lvl1pPr algn="r">
              <a:defRPr sz="1200"/>
            </a:lvl1pPr>
          </a:lstStyle>
          <a:p>
            <a:fld id="{E7AC5C0F-4904-4E8B-9C4F-710450FF1A72}" type="slidenum">
              <a:rPr kumimoji="1" lang="ja-JP" altLang="en-US" smtClean="0"/>
              <a:t>‹#›</a:t>
            </a:fld>
            <a:endParaRPr kumimoji="1" lang="ja-JP" altLang="en-US"/>
          </a:p>
        </p:txBody>
      </p:sp>
    </p:spTree>
    <p:extLst>
      <p:ext uri="{BB962C8B-B14F-4D97-AF65-F5344CB8AC3E}">
        <p14:creationId xmlns:p14="http://schemas.microsoft.com/office/powerpoint/2010/main" val="37956606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1340811" y="2988158"/>
            <a:ext cx="4888808" cy="1038305"/>
          </a:xfrm>
        </p:spPr>
        <p:txBody>
          <a:bodyPr/>
          <a:lstStyle/>
          <a:p>
            <a:pPr>
              <a:lnSpc>
                <a:spcPts val="1200"/>
              </a:lnSpc>
            </a:pPr>
            <a:r>
              <a:rPr kumimoji="1" lang="ja-JP" altLang="en-US" dirty="0"/>
              <a:t>〇福岡市民ホール</a:t>
            </a:r>
            <a:r>
              <a:rPr kumimoji="1" lang="en-US" altLang="ja-JP" dirty="0"/>
              <a:t>HP</a:t>
            </a:r>
            <a:r>
              <a:rPr kumimoji="1" lang="ja-JP" altLang="en-US" dirty="0"/>
              <a:t>にある</a:t>
            </a:r>
            <a:r>
              <a:rPr kumimoji="1" lang="en-US" altLang="ja-JP" dirty="0"/>
              <a:t>『</a:t>
            </a:r>
            <a:r>
              <a:rPr kumimoji="1" lang="ja-JP" altLang="en-US" dirty="0"/>
              <a:t>施設を予約する</a:t>
            </a:r>
            <a:r>
              <a:rPr kumimoji="1" lang="en-US" altLang="ja-JP" dirty="0"/>
              <a:t>』</a:t>
            </a:r>
            <a:r>
              <a:rPr lang="ja-JP" altLang="en-US" dirty="0"/>
              <a:t>から予約申し込み</a:t>
            </a:r>
            <a:endParaRPr kumimoji="1" lang="en-US" altLang="ja-JP" dirty="0"/>
          </a:p>
          <a:p>
            <a:pPr>
              <a:lnSpc>
                <a:spcPts val="1200"/>
              </a:lnSpc>
            </a:pPr>
            <a:r>
              <a:rPr kumimoji="1" lang="en-US" altLang="ja-JP" sz="1050" dirty="0"/>
              <a:t>※</a:t>
            </a:r>
            <a:r>
              <a:rPr kumimoji="1" lang="ja-JP" altLang="en-US" sz="1050" dirty="0"/>
              <a:t>１年前の１日が土・日・祝日の場合は翌平日からの受付開始となります。</a:t>
            </a:r>
            <a:endParaRPr kumimoji="1" lang="en-US" altLang="ja-JP" dirty="0"/>
          </a:p>
          <a:p>
            <a:pPr>
              <a:lnSpc>
                <a:spcPts val="1000"/>
              </a:lnSpc>
            </a:pPr>
            <a:endParaRPr lang="en-US" altLang="ja-JP" dirty="0"/>
          </a:p>
          <a:p>
            <a:pPr>
              <a:lnSpc>
                <a:spcPts val="1000"/>
              </a:lnSpc>
            </a:pPr>
            <a:r>
              <a:rPr kumimoji="1" lang="ja-JP" altLang="en-US" dirty="0"/>
              <a:t>〇イベント概要の説明</a:t>
            </a:r>
            <a:endParaRPr kumimoji="1" lang="en-US" altLang="ja-JP" dirty="0"/>
          </a:p>
          <a:p>
            <a:pPr>
              <a:lnSpc>
                <a:spcPts val="1000"/>
              </a:lnSpc>
            </a:pPr>
            <a:endParaRPr lang="en-US" altLang="ja-JP" dirty="0"/>
          </a:p>
          <a:p>
            <a:pPr>
              <a:lnSpc>
                <a:spcPts val="1000"/>
              </a:lnSpc>
            </a:pPr>
            <a:r>
              <a:rPr kumimoji="1" lang="ja-JP" altLang="en-US" dirty="0"/>
              <a:t>〇「利用予約申込書」の提出</a:t>
            </a:r>
            <a:endParaRPr kumimoji="1" lang="en-US" altLang="ja-JP" dirty="0"/>
          </a:p>
          <a:p>
            <a:r>
              <a:rPr kumimoji="1" lang="en-US" altLang="ja-JP" sz="1050" dirty="0"/>
              <a:t>※</a:t>
            </a:r>
            <a:r>
              <a:rPr kumimoji="1" lang="ja-JP" altLang="en-US" sz="1050" dirty="0"/>
              <a:t>申込書を受理した時点での先着申込になりますのでご注意ください。</a:t>
            </a:r>
            <a:endParaRPr kumimoji="1" lang="ja-JP" altLang="en-US" dirty="0"/>
          </a:p>
        </p:txBody>
      </p:sp>
      <p:sp>
        <p:nvSpPr>
          <p:cNvPr id="5" name="四角形: 角を丸くする 4">
            <a:extLst>
              <a:ext uri="{FF2B5EF4-FFF2-40B4-BE49-F238E27FC236}">
                <a16:creationId xmlns:a16="http://schemas.microsoft.com/office/drawing/2014/main" id="{8F03ABB7-E1CC-FC7F-A35D-A623BB4693D6}"/>
              </a:ext>
            </a:extLst>
          </p:cNvPr>
          <p:cNvSpPr/>
          <p:nvPr/>
        </p:nvSpPr>
        <p:spPr>
          <a:xfrm>
            <a:off x="825110" y="2603091"/>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３．利用予約申し込み（開催１年前の初日～２か月前）</a:t>
            </a:r>
            <a:endParaRPr kumimoji="1" lang="ja-JP" altLang="en-US" sz="1600" b="1" dirty="0"/>
          </a:p>
        </p:txBody>
      </p:sp>
      <p:sp>
        <p:nvSpPr>
          <p:cNvPr id="6" name="ノート プレースホルダー 2">
            <a:extLst>
              <a:ext uri="{FF2B5EF4-FFF2-40B4-BE49-F238E27FC236}">
                <a16:creationId xmlns:a16="http://schemas.microsoft.com/office/drawing/2014/main" id="{5373710F-251E-A4FC-BA4F-E2B64F0F51E6}"/>
              </a:ext>
            </a:extLst>
          </p:cNvPr>
          <p:cNvSpPr txBox="1">
            <a:spLocks/>
          </p:cNvSpPr>
          <p:nvPr/>
        </p:nvSpPr>
        <p:spPr>
          <a:xfrm>
            <a:off x="1340811" y="4443239"/>
            <a:ext cx="4888808" cy="735815"/>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〇イベントの目的・内容</a:t>
            </a:r>
            <a:endParaRPr lang="en-US" altLang="ja-JP" dirty="0"/>
          </a:p>
          <a:p>
            <a:pPr>
              <a:lnSpc>
                <a:spcPts val="1000"/>
              </a:lnSpc>
            </a:pPr>
            <a:endParaRPr lang="en-US" altLang="ja-JP" dirty="0"/>
          </a:p>
          <a:p>
            <a:pPr>
              <a:lnSpc>
                <a:spcPts val="1000"/>
              </a:lnSpc>
            </a:pPr>
            <a:r>
              <a:rPr lang="ja-JP" altLang="en-US" dirty="0"/>
              <a:t>〇運営体制（責任者、安全対策等）</a:t>
            </a:r>
            <a:endParaRPr lang="en-US" altLang="ja-JP" dirty="0"/>
          </a:p>
          <a:p>
            <a:pPr>
              <a:lnSpc>
                <a:spcPts val="1000"/>
              </a:lnSpc>
            </a:pPr>
            <a:endParaRPr lang="en-US" altLang="ja-JP" dirty="0"/>
          </a:p>
          <a:p>
            <a:pPr>
              <a:lnSpc>
                <a:spcPts val="1000"/>
              </a:lnSpc>
            </a:pPr>
            <a:r>
              <a:rPr lang="ja-JP" altLang="en-US" dirty="0"/>
              <a:t>〇工作物等の配置・設置方法　など</a:t>
            </a:r>
            <a:endParaRPr lang="en-US" altLang="ja-JP" dirty="0"/>
          </a:p>
          <a:p>
            <a:endParaRPr lang="ja-JP" altLang="en-US" dirty="0"/>
          </a:p>
        </p:txBody>
      </p:sp>
      <p:sp>
        <p:nvSpPr>
          <p:cNvPr id="7" name="四角形: 角を丸くする 6">
            <a:extLst>
              <a:ext uri="{FF2B5EF4-FFF2-40B4-BE49-F238E27FC236}">
                <a16:creationId xmlns:a16="http://schemas.microsoft.com/office/drawing/2014/main" id="{19A89EB9-4C38-551C-F1B4-A81FA7467EB7}"/>
              </a:ext>
            </a:extLst>
          </p:cNvPr>
          <p:cNvSpPr/>
          <p:nvPr/>
        </p:nvSpPr>
        <p:spPr>
          <a:xfrm>
            <a:off x="825306" y="4081355"/>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４．事前打合せ</a:t>
            </a:r>
            <a:endParaRPr kumimoji="1" lang="ja-JP" altLang="en-US" sz="1600" b="1" dirty="0"/>
          </a:p>
        </p:txBody>
      </p:sp>
      <p:sp>
        <p:nvSpPr>
          <p:cNvPr id="8" name="ノート プレースホルダー 2">
            <a:extLst>
              <a:ext uri="{FF2B5EF4-FFF2-40B4-BE49-F238E27FC236}">
                <a16:creationId xmlns:a16="http://schemas.microsoft.com/office/drawing/2014/main" id="{C45EAA19-54AE-729E-071D-E5E7E73935EE}"/>
              </a:ext>
            </a:extLst>
          </p:cNvPr>
          <p:cNvSpPr txBox="1">
            <a:spLocks/>
          </p:cNvSpPr>
          <p:nvPr/>
        </p:nvSpPr>
        <p:spPr>
          <a:xfrm>
            <a:off x="1340811" y="5638117"/>
            <a:ext cx="4888808" cy="696275"/>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〇申請書類の提出</a:t>
            </a:r>
            <a:endParaRPr lang="en-US" altLang="ja-JP" dirty="0"/>
          </a:p>
          <a:p>
            <a:pPr>
              <a:lnSpc>
                <a:spcPts val="1000"/>
              </a:lnSpc>
            </a:pPr>
            <a:endParaRPr lang="en-US" altLang="ja-JP" dirty="0"/>
          </a:p>
          <a:p>
            <a:pPr>
              <a:lnSpc>
                <a:spcPts val="1000"/>
              </a:lnSpc>
            </a:pPr>
            <a:r>
              <a:rPr lang="ja-JP" altLang="en-US" dirty="0"/>
              <a:t>　・公園内行為許可申請書、公園占用許可申請書</a:t>
            </a:r>
            <a:endParaRPr lang="en-US" altLang="ja-JP" dirty="0"/>
          </a:p>
          <a:p>
            <a:pPr>
              <a:lnSpc>
                <a:spcPts val="1000"/>
              </a:lnSpc>
            </a:pPr>
            <a:endParaRPr lang="en-US" altLang="ja-JP" dirty="0"/>
          </a:p>
          <a:p>
            <a:pPr>
              <a:lnSpc>
                <a:spcPts val="1000"/>
              </a:lnSpc>
            </a:pPr>
            <a:r>
              <a:rPr lang="ja-JP" altLang="en-US" dirty="0"/>
              <a:t>　・イベント企画書、会場レイアウト図、運営組織　など</a:t>
            </a:r>
            <a:endParaRPr lang="en-US" altLang="ja-JP" dirty="0"/>
          </a:p>
          <a:p>
            <a:endParaRPr lang="ja-JP" altLang="en-US" dirty="0"/>
          </a:p>
        </p:txBody>
      </p:sp>
      <p:sp>
        <p:nvSpPr>
          <p:cNvPr id="9" name="四角形: 角を丸くする 8">
            <a:extLst>
              <a:ext uri="{FF2B5EF4-FFF2-40B4-BE49-F238E27FC236}">
                <a16:creationId xmlns:a16="http://schemas.microsoft.com/office/drawing/2014/main" id="{3A48CFD8-8868-83D0-F173-DD08A7F5EC7C}"/>
              </a:ext>
            </a:extLst>
          </p:cNvPr>
          <p:cNvSpPr/>
          <p:nvPr/>
        </p:nvSpPr>
        <p:spPr>
          <a:xfrm>
            <a:off x="825110" y="5233946"/>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５．許可申請手続き（開催２か月前～２週間前）</a:t>
            </a:r>
            <a:endParaRPr kumimoji="1" lang="ja-JP" altLang="en-US" sz="1600" b="1" dirty="0"/>
          </a:p>
        </p:txBody>
      </p:sp>
      <p:sp>
        <p:nvSpPr>
          <p:cNvPr id="10" name="ノート プレースホルダー 2">
            <a:extLst>
              <a:ext uri="{FF2B5EF4-FFF2-40B4-BE49-F238E27FC236}">
                <a16:creationId xmlns:a16="http://schemas.microsoft.com/office/drawing/2014/main" id="{C8A7F58A-02E3-1E33-F055-2C9ADBAFDEF7}"/>
              </a:ext>
            </a:extLst>
          </p:cNvPr>
          <p:cNvSpPr txBox="1">
            <a:spLocks/>
          </p:cNvSpPr>
          <p:nvPr/>
        </p:nvSpPr>
        <p:spPr>
          <a:xfrm>
            <a:off x="1340811" y="6805964"/>
            <a:ext cx="4888808" cy="456940"/>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〇公園利用料等の支払い</a:t>
            </a:r>
            <a:endParaRPr lang="en-US" altLang="ja-JP" dirty="0"/>
          </a:p>
          <a:p>
            <a:pPr>
              <a:lnSpc>
                <a:spcPts val="1000"/>
              </a:lnSpc>
            </a:pPr>
            <a:endParaRPr lang="en-US" altLang="ja-JP" dirty="0"/>
          </a:p>
          <a:p>
            <a:pPr>
              <a:lnSpc>
                <a:spcPts val="1000"/>
              </a:lnSpc>
            </a:pPr>
            <a:r>
              <a:rPr lang="ja-JP" altLang="en-US" dirty="0"/>
              <a:t>〇イベント周知看板の設置　など</a:t>
            </a:r>
            <a:endParaRPr lang="en-US" altLang="ja-JP" dirty="0"/>
          </a:p>
          <a:p>
            <a:pPr>
              <a:lnSpc>
                <a:spcPts val="1000"/>
              </a:lnSpc>
            </a:pPr>
            <a:endParaRPr lang="en-US" altLang="ja-JP" dirty="0"/>
          </a:p>
          <a:p>
            <a:endParaRPr lang="ja-JP" altLang="en-US" dirty="0"/>
          </a:p>
        </p:txBody>
      </p:sp>
      <p:sp>
        <p:nvSpPr>
          <p:cNvPr id="11" name="四角形: 角を丸くする 10">
            <a:extLst>
              <a:ext uri="{FF2B5EF4-FFF2-40B4-BE49-F238E27FC236}">
                <a16:creationId xmlns:a16="http://schemas.microsoft.com/office/drawing/2014/main" id="{3BFDC970-7E25-2259-BD8A-5851130DC1EE}"/>
              </a:ext>
            </a:extLst>
          </p:cNvPr>
          <p:cNvSpPr/>
          <p:nvPr/>
        </p:nvSpPr>
        <p:spPr>
          <a:xfrm>
            <a:off x="825110" y="6377892"/>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６．利用料の支払い（開催２週間前～設営前日）</a:t>
            </a:r>
            <a:endParaRPr kumimoji="1" lang="ja-JP" altLang="en-US" sz="1600" b="1" dirty="0"/>
          </a:p>
        </p:txBody>
      </p:sp>
      <p:sp>
        <p:nvSpPr>
          <p:cNvPr id="12" name="ノート プレースホルダー 2">
            <a:extLst>
              <a:ext uri="{FF2B5EF4-FFF2-40B4-BE49-F238E27FC236}">
                <a16:creationId xmlns:a16="http://schemas.microsoft.com/office/drawing/2014/main" id="{DEECDABF-D8F1-F5D5-FC32-ECAC21B2484B}"/>
              </a:ext>
            </a:extLst>
          </p:cNvPr>
          <p:cNvSpPr txBox="1">
            <a:spLocks/>
          </p:cNvSpPr>
          <p:nvPr/>
        </p:nvSpPr>
        <p:spPr>
          <a:xfrm>
            <a:off x="1340811" y="7779195"/>
            <a:ext cx="4888808" cy="1055506"/>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〇設営・資材搬入</a:t>
            </a:r>
            <a:endParaRPr lang="en-US" altLang="ja-JP" dirty="0"/>
          </a:p>
          <a:p>
            <a:pPr>
              <a:lnSpc>
                <a:spcPts val="1000"/>
              </a:lnSpc>
            </a:pPr>
            <a:endParaRPr lang="en-US" altLang="ja-JP" dirty="0"/>
          </a:p>
          <a:p>
            <a:pPr>
              <a:lnSpc>
                <a:spcPts val="1000"/>
              </a:lnSpc>
            </a:pPr>
            <a:r>
              <a:rPr lang="ja-JP" altLang="en-US" dirty="0"/>
              <a:t>〇イベントの指揮監督</a:t>
            </a:r>
            <a:endParaRPr lang="en-US" altLang="ja-JP" dirty="0"/>
          </a:p>
          <a:p>
            <a:pPr>
              <a:lnSpc>
                <a:spcPts val="1000"/>
              </a:lnSpc>
            </a:pPr>
            <a:endParaRPr lang="en-US" altLang="ja-JP" dirty="0"/>
          </a:p>
          <a:p>
            <a:pPr>
              <a:lnSpc>
                <a:spcPts val="1000"/>
              </a:lnSpc>
            </a:pPr>
            <a:r>
              <a:rPr lang="ja-JP" altLang="en-US" dirty="0"/>
              <a:t>〇会場・仮設トイレの定期的な清掃</a:t>
            </a:r>
            <a:endParaRPr lang="en-US" altLang="ja-JP" dirty="0"/>
          </a:p>
          <a:p>
            <a:pPr>
              <a:lnSpc>
                <a:spcPts val="1000"/>
              </a:lnSpc>
            </a:pPr>
            <a:endParaRPr lang="en-US" altLang="ja-JP" dirty="0"/>
          </a:p>
          <a:p>
            <a:pPr>
              <a:lnSpc>
                <a:spcPts val="1000"/>
              </a:lnSpc>
            </a:pPr>
            <a:r>
              <a:rPr lang="ja-JP" altLang="en-US" dirty="0"/>
              <a:t>〇苦情対応　など</a:t>
            </a:r>
            <a:endParaRPr lang="en-US" altLang="ja-JP" dirty="0"/>
          </a:p>
        </p:txBody>
      </p:sp>
      <p:sp>
        <p:nvSpPr>
          <p:cNvPr id="13" name="四角形: 角を丸くする 12">
            <a:extLst>
              <a:ext uri="{FF2B5EF4-FFF2-40B4-BE49-F238E27FC236}">
                <a16:creationId xmlns:a16="http://schemas.microsoft.com/office/drawing/2014/main" id="{84F95D38-D6D1-0123-E61A-40BBED419D84}"/>
              </a:ext>
            </a:extLst>
          </p:cNvPr>
          <p:cNvSpPr/>
          <p:nvPr/>
        </p:nvSpPr>
        <p:spPr>
          <a:xfrm>
            <a:off x="825107" y="7342420"/>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７．イベントの設営・開催（開催前日～当日）</a:t>
            </a:r>
            <a:endParaRPr kumimoji="1" lang="ja-JP" altLang="en-US" sz="1600" b="1" dirty="0"/>
          </a:p>
        </p:txBody>
      </p:sp>
      <p:sp>
        <p:nvSpPr>
          <p:cNvPr id="14" name="ノート プレースホルダー 2">
            <a:extLst>
              <a:ext uri="{FF2B5EF4-FFF2-40B4-BE49-F238E27FC236}">
                <a16:creationId xmlns:a16="http://schemas.microsoft.com/office/drawing/2014/main" id="{72CE01B0-829D-31D6-4A73-3703FC13B121}"/>
              </a:ext>
            </a:extLst>
          </p:cNvPr>
          <p:cNvSpPr txBox="1">
            <a:spLocks/>
          </p:cNvSpPr>
          <p:nvPr/>
        </p:nvSpPr>
        <p:spPr>
          <a:xfrm>
            <a:off x="1340811" y="9167374"/>
            <a:ext cx="4888808" cy="526010"/>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〇ゴミ回収、原状復帰</a:t>
            </a:r>
            <a:endParaRPr lang="en-US" altLang="ja-JP" dirty="0"/>
          </a:p>
          <a:p>
            <a:pPr>
              <a:lnSpc>
                <a:spcPts val="1000"/>
              </a:lnSpc>
            </a:pPr>
            <a:endParaRPr lang="en-US" altLang="ja-JP" dirty="0"/>
          </a:p>
          <a:p>
            <a:pPr>
              <a:lnSpc>
                <a:spcPts val="1000"/>
              </a:lnSpc>
            </a:pPr>
            <a:r>
              <a:rPr lang="ja-JP" altLang="en-US" dirty="0"/>
              <a:t>〇来場者数、苦情、収支決算の報告　など</a:t>
            </a:r>
            <a:endParaRPr lang="en-US" altLang="ja-JP" dirty="0"/>
          </a:p>
          <a:p>
            <a:pPr>
              <a:lnSpc>
                <a:spcPts val="1000"/>
              </a:lnSpc>
            </a:pPr>
            <a:endParaRPr lang="en-US" altLang="ja-JP" dirty="0"/>
          </a:p>
          <a:p>
            <a:endParaRPr lang="ja-JP" altLang="en-US" dirty="0"/>
          </a:p>
        </p:txBody>
      </p:sp>
      <p:sp>
        <p:nvSpPr>
          <p:cNvPr id="15" name="四角形: 角を丸くする 14">
            <a:extLst>
              <a:ext uri="{FF2B5EF4-FFF2-40B4-BE49-F238E27FC236}">
                <a16:creationId xmlns:a16="http://schemas.microsoft.com/office/drawing/2014/main" id="{DCBEC7E6-FF6D-5E23-1789-B4577F54F2F0}"/>
              </a:ext>
            </a:extLst>
          </p:cNvPr>
          <p:cNvSpPr/>
          <p:nvPr/>
        </p:nvSpPr>
        <p:spPr>
          <a:xfrm>
            <a:off x="825111" y="8806318"/>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８．撤去・完了報告（開催後速やかに）</a:t>
            </a:r>
            <a:endParaRPr kumimoji="1" lang="ja-JP" altLang="en-US" sz="1600" b="1" dirty="0"/>
          </a:p>
        </p:txBody>
      </p:sp>
      <p:sp>
        <p:nvSpPr>
          <p:cNvPr id="16" name="矢印: 下 15">
            <a:extLst>
              <a:ext uri="{FF2B5EF4-FFF2-40B4-BE49-F238E27FC236}">
                <a16:creationId xmlns:a16="http://schemas.microsoft.com/office/drawing/2014/main" id="{5039FE8A-E9ED-7B10-1B5C-2C79D22AB4FD}"/>
              </a:ext>
            </a:extLst>
          </p:cNvPr>
          <p:cNvSpPr/>
          <p:nvPr/>
        </p:nvSpPr>
        <p:spPr>
          <a:xfrm>
            <a:off x="978304" y="2973160"/>
            <a:ext cx="303517" cy="108966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下 16">
            <a:extLst>
              <a:ext uri="{FF2B5EF4-FFF2-40B4-BE49-F238E27FC236}">
                <a16:creationId xmlns:a16="http://schemas.microsoft.com/office/drawing/2014/main" id="{196F14CE-9A35-58F4-17E0-F6959B29F7DF}"/>
              </a:ext>
            </a:extLst>
          </p:cNvPr>
          <p:cNvSpPr/>
          <p:nvPr/>
        </p:nvSpPr>
        <p:spPr>
          <a:xfrm>
            <a:off x="975404" y="4439981"/>
            <a:ext cx="303517" cy="7358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下 17">
            <a:extLst>
              <a:ext uri="{FF2B5EF4-FFF2-40B4-BE49-F238E27FC236}">
                <a16:creationId xmlns:a16="http://schemas.microsoft.com/office/drawing/2014/main" id="{BA4CFA54-E91E-1588-2A3B-340A3660EEEE}"/>
              </a:ext>
            </a:extLst>
          </p:cNvPr>
          <p:cNvSpPr/>
          <p:nvPr/>
        </p:nvSpPr>
        <p:spPr>
          <a:xfrm>
            <a:off x="975404" y="5605493"/>
            <a:ext cx="303517" cy="73672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a:extLst>
              <a:ext uri="{FF2B5EF4-FFF2-40B4-BE49-F238E27FC236}">
                <a16:creationId xmlns:a16="http://schemas.microsoft.com/office/drawing/2014/main" id="{B052AE5D-C308-F07B-1030-E85386BE16FC}"/>
              </a:ext>
            </a:extLst>
          </p:cNvPr>
          <p:cNvSpPr/>
          <p:nvPr/>
        </p:nvSpPr>
        <p:spPr>
          <a:xfrm>
            <a:off x="975404" y="6745392"/>
            <a:ext cx="303517" cy="54839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3012A313-4464-CD0D-4366-E38BAC95D290}"/>
              </a:ext>
            </a:extLst>
          </p:cNvPr>
          <p:cNvSpPr/>
          <p:nvPr/>
        </p:nvSpPr>
        <p:spPr>
          <a:xfrm>
            <a:off x="975404" y="7713755"/>
            <a:ext cx="303517" cy="105550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ノート プレースホルダー 2">
            <a:extLst>
              <a:ext uri="{FF2B5EF4-FFF2-40B4-BE49-F238E27FC236}">
                <a16:creationId xmlns:a16="http://schemas.microsoft.com/office/drawing/2014/main" id="{79B963DC-F3EA-7337-463C-931045DC161B}"/>
              </a:ext>
            </a:extLst>
          </p:cNvPr>
          <p:cNvSpPr txBox="1">
            <a:spLocks/>
          </p:cNvSpPr>
          <p:nvPr/>
        </p:nvSpPr>
        <p:spPr>
          <a:xfrm>
            <a:off x="825109" y="576202"/>
            <a:ext cx="4888808" cy="220020"/>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en-US" altLang="ja-JP" sz="1050" dirty="0"/>
              <a:t>※</a:t>
            </a:r>
            <a:r>
              <a:rPr lang="ja-JP" altLang="en-US" sz="1050" dirty="0"/>
              <a:t>詳細はイベント利用の手引きをご覧ください。</a:t>
            </a:r>
            <a:endParaRPr lang="en-US" altLang="ja-JP" dirty="0"/>
          </a:p>
          <a:p>
            <a:endParaRPr lang="ja-JP" altLang="en-US" dirty="0"/>
          </a:p>
        </p:txBody>
      </p:sp>
      <p:sp>
        <p:nvSpPr>
          <p:cNvPr id="4" name="四角形: 角を丸くする 3">
            <a:extLst>
              <a:ext uri="{FF2B5EF4-FFF2-40B4-BE49-F238E27FC236}">
                <a16:creationId xmlns:a16="http://schemas.microsoft.com/office/drawing/2014/main" id="{41BA5F71-CE05-C9E2-B730-D4807CE53032}"/>
              </a:ext>
            </a:extLst>
          </p:cNvPr>
          <p:cNvSpPr/>
          <p:nvPr/>
        </p:nvSpPr>
        <p:spPr>
          <a:xfrm>
            <a:off x="825109" y="174956"/>
            <a:ext cx="5345567" cy="3240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w="0"/>
                <a:solidFill>
                  <a:schemeClr val="tx1"/>
                </a:solidFill>
                <a:effectLst>
                  <a:outerShdw blurRad="38100" dist="19050" dir="2700000" algn="tl" rotWithShape="0">
                    <a:schemeClr val="dk1">
                      <a:alpha val="40000"/>
                    </a:schemeClr>
                  </a:outerShdw>
                </a:effectLst>
              </a:rPr>
              <a:t>イベント開催までの主な流れ</a:t>
            </a:r>
            <a:endParaRPr kumimoji="1" lang="ja-JP" altLang="en-US" b="1" dirty="0">
              <a:solidFill>
                <a:schemeClr val="tx1"/>
              </a:solidFill>
            </a:endParaRPr>
          </a:p>
        </p:txBody>
      </p:sp>
      <p:sp>
        <p:nvSpPr>
          <p:cNvPr id="21" name="四角形: 角を丸くする 20">
            <a:extLst>
              <a:ext uri="{FF2B5EF4-FFF2-40B4-BE49-F238E27FC236}">
                <a16:creationId xmlns:a16="http://schemas.microsoft.com/office/drawing/2014/main" id="{E2F7F6D1-0A75-9A26-B3C9-1EEB07948FEB}"/>
              </a:ext>
            </a:extLst>
          </p:cNvPr>
          <p:cNvSpPr/>
          <p:nvPr/>
        </p:nvSpPr>
        <p:spPr>
          <a:xfrm>
            <a:off x="825106" y="1758947"/>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２．空き状況の確認（受付開始前月の１５日～）</a:t>
            </a:r>
            <a:endParaRPr kumimoji="1" lang="ja-JP" altLang="en-US" sz="1600" b="1" dirty="0"/>
          </a:p>
        </p:txBody>
      </p:sp>
      <p:sp>
        <p:nvSpPr>
          <p:cNvPr id="22" name="ノート プレースホルダー 2">
            <a:extLst>
              <a:ext uri="{FF2B5EF4-FFF2-40B4-BE49-F238E27FC236}">
                <a16:creationId xmlns:a16="http://schemas.microsoft.com/office/drawing/2014/main" id="{DAEFC6CF-A505-081E-21C4-3D4EE14E1CD1}"/>
              </a:ext>
            </a:extLst>
          </p:cNvPr>
          <p:cNvSpPr txBox="1">
            <a:spLocks/>
          </p:cNvSpPr>
          <p:nvPr/>
        </p:nvSpPr>
        <p:spPr>
          <a:xfrm>
            <a:off x="1340811" y="2201330"/>
            <a:ext cx="4888808" cy="286944"/>
          </a:xfrm>
          <a:prstGeom prst="rect">
            <a:avLst/>
          </a:prstGeom>
        </p:spPr>
        <p:txBody>
          <a:bodyPr vert="horz" lIns="91440" tIns="45720" rIns="91440" bIns="45720" rtlCol="0" anchor="ctr" anchorCtr="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〇公園利用の空き状況を</a:t>
            </a:r>
            <a:r>
              <a:rPr lang="en-US" altLang="ja-JP" dirty="0"/>
              <a:t>HP</a:t>
            </a:r>
            <a:r>
              <a:rPr lang="ja-JP" altLang="en-US" dirty="0"/>
              <a:t>予約システムにて確認</a:t>
            </a:r>
            <a:endParaRPr lang="en-US" altLang="ja-JP" dirty="0"/>
          </a:p>
        </p:txBody>
      </p:sp>
      <p:sp>
        <p:nvSpPr>
          <p:cNvPr id="23" name="矢印: 下 22">
            <a:extLst>
              <a:ext uri="{FF2B5EF4-FFF2-40B4-BE49-F238E27FC236}">
                <a16:creationId xmlns:a16="http://schemas.microsoft.com/office/drawing/2014/main" id="{B8785476-0853-279F-B1A0-A44D20925B46}"/>
              </a:ext>
            </a:extLst>
          </p:cNvPr>
          <p:cNvSpPr/>
          <p:nvPr/>
        </p:nvSpPr>
        <p:spPr>
          <a:xfrm>
            <a:off x="975404" y="2115953"/>
            <a:ext cx="303517" cy="45512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FFB2E456-9F31-1334-D952-4A38559DF8C2}"/>
              </a:ext>
            </a:extLst>
          </p:cNvPr>
          <p:cNvSpPr/>
          <p:nvPr/>
        </p:nvSpPr>
        <p:spPr>
          <a:xfrm>
            <a:off x="825107" y="931147"/>
            <a:ext cx="5345567" cy="324000"/>
          </a:xfrm>
          <a:prstGeom prst="roundRect">
            <a:avLst/>
          </a:prstGeom>
          <a:solidFill>
            <a:srgbClr val="FDA9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600" b="1" dirty="0">
                <a:ln w="0"/>
                <a:solidFill>
                  <a:schemeClr val="tx1"/>
                </a:solidFill>
                <a:effectLst>
                  <a:outerShdw blurRad="38100" dist="19050" dir="2700000" algn="tl" rotWithShape="0">
                    <a:schemeClr val="dk1">
                      <a:alpha val="40000"/>
                    </a:schemeClr>
                  </a:outerShdw>
                </a:effectLst>
              </a:rPr>
              <a:t>１．利用者登録（初回のみ）</a:t>
            </a:r>
            <a:endParaRPr kumimoji="1" lang="ja-JP" altLang="en-US" sz="1600" b="1" dirty="0"/>
          </a:p>
        </p:txBody>
      </p:sp>
      <p:sp>
        <p:nvSpPr>
          <p:cNvPr id="26" name="矢印: 下 25">
            <a:extLst>
              <a:ext uri="{FF2B5EF4-FFF2-40B4-BE49-F238E27FC236}">
                <a16:creationId xmlns:a16="http://schemas.microsoft.com/office/drawing/2014/main" id="{455FA37F-BB98-947F-C84E-D875EBEAA54E}"/>
              </a:ext>
            </a:extLst>
          </p:cNvPr>
          <p:cNvSpPr/>
          <p:nvPr/>
        </p:nvSpPr>
        <p:spPr>
          <a:xfrm>
            <a:off x="975403" y="1294561"/>
            <a:ext cx="303517" cy="45512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ノート プレースホルダー 2">
            <a:extLst>
              <a:ext uri="{FF2B5EF4-FFF2-40B4-BE49-F238E27FC236}">
                <a16:creationId xmlns:a16="http://schemas.microsoft.com/office/drawing/2014/main" id="{81608BDE-8CAC-DC33-FC93-AD5BE56531C4}"/>
              </a:ext>
            </a:extLst>
          </p:cNvPr>
          <p:cNvSpPr txBox="1">
            <a:spLocks/>
          </p:cNvSpPr>
          <p:nvPr/>
        </p:nvSpPr>
        <p:spPr>
          <a:xfrm>
            <a:off x="1340811" y="1263593"/>
            <a:ext cx="4888808" cy="456940"/>
          </a:xfrm>
          <a:prstGeom prst="rect">
            <a:avLst/>
          </a:prstGeom>
        </p:spPr>
        <p:txBody>
          <a:bodyPr vert="horz" lIns="91440" tIns="45720" rIns="91440" bIns="45720"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nSpc>
                <a:spcPts val="1000"/>
              </a:lnSpc>
            </a:pPr>
            <a:r>
              <a:rPr lang="ja-JP" altLang="en-US" dirty="0"/>
              <a:t>〇公園のイベント利用には、まず利用者登録が必要です。</a:t>
            </a:r>
            <a:endParaRPr lang="en-US" altLang="ja-JP" dirty="0"/>
          </a:p>
          <a:p>
            <a:pPr>
              <a:lnSpc>
                <a:spcPts val="1000"/>
              </a:lnSpc>
            </a:pPr>
            <a:endParaRPr lang="en-US" altLang="ja-JP" dirty="0"/>
          </a:p>
          <a:p>
            <a:pPr>
              <a:lnSpc>
                <a:spcPts val="1000"/>
              </a:lnSpc>
            </a:pPr>
            <a:r>
              <a:rPr lang="ja-JP" altLang="en-US" dirty="0"/>
              <a:t>〇</a:t>
            </a:r>
            <a:r>
              <a:rPr lang="en-US" altLang="ja-JP" dirty="0"/>
              <a:t>HP</a:t>
            </a:r>
            <a:r>
              <a:rPr lang="ja-JP" altLang="en-US" dirty="0"/>
              <a:t>予約システムにて登録してください。</a:t>
            </a:r>
            <a:endParaRPr lang="en-US" altLang="ja-JP" dirty="0"/>
          </a:p>
          <a:p>
            <a:pPr>
              <a:lnSpc>
                <a:spcPts val="1000"/>
              </a:lnSpc>
            </a:pPr>
            <a:endParaRPr lang="en-US" altLang="ja-JP" dirty="0"/>
          </a:p>
          <a:p>
            <a:endParaRPr lang="ja-JP" altLang="en-US" dirty="0"/>
          </a:p>
        </p:txBody>
      </p:sp>
    </p:spTree>
    <p:extLst>
      <p:ext uri="{BB962C8B-B14F-4D97-AF65-F5344CB8AC3E}">
        <p14:creationId xmlns:p14="http://schemas.microsoft.com/office/powerpoint/2010/main" val="23579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309410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10802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409023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20531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99602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132355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190340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263084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182063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4290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B02871-0798-42F7-80C0-71DB75F6611A}"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37763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3B02871-0798-42F7-80C0-71DB75F6611A}" type="datetimeFigureOut">
              <a:rPr kumimoji="1" lang="ja-JP" altLang="en-US" smtClean="0"/>
              <a:t>2024/12/20</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F193429-90AC-4F69-9FB2-CFD84B2F5CF9}" type="slidenum">
              <a:rPr kumimoji="1" lang="ja-JP" altLang="en-US" smtClean="0"/>
              <a:t>‹#›</a:t>
            </a:fld>
            <a:endParaRPr kumimoji="1" lang="ja-JP" altLang="en-US"/>
          </a:p>
        </p:txBody>
      </p:sp>
    </p:spTree>
    <p:extLst>
      <p:ext uri="{BB962C8B-B14F-4D97-AF65-F5344CB8AC3E}">
        <p14:creationId xmlns:p14="http://schemas.microsoft.com/office/powerpoint/2010/main" val="423783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E25E99-82AA-E42F-FA7C-2F48A2AE0B0F}"/>
              </a:ext>
            </a:extLst>
          </p:cNvPr>
          <p:cNvSpPr>
            <a:spLocks noGrp="1"/>
          </p:cNvSpPr>
          <p:nvPr>
            <p:ph type="ctrTitle"/>
          </p:nvPr>
        </p:nvSpPr>
        <p:spPr/>
        <p:txBody>
          <a:bodyPr/>
          <a:lstStyle/>
          <a:p>
            <a:endParaRPr kumimoji="1" lang="ja-JP" altLang="en-US" dirty="0"/>
          </a:p>
        </p:txBody>
      </p:sp>
      <p:sp>
        <p:nvSpPr>
          <p:cNvPr id="3" name="字幕 2">
            <a:extLst>
              <a:ext uri="{FF2B5EF4-FFF2-40B4-BE49-F238E27FC236}">
                <a16:creationId xmlns:a16="http://schemas.microsoft.com/office/drawing/2014/main" id="{141C4E99-694F-612C-B083-2862BEE2E627}"/>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08619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157</TotalTime>
  <Words>311</Words>
  <Application>Microsoft Office PowerPoint</Application>
  <PresentationFormat>ワイド画面</PresentationFormat>
  <Paragraphs>44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fukb004 (福岡市拠点文化施設004）</dc:creator>
  <cp:lastModifiedBy>fukb004 (福岡市拠点文化施設004）</cp:lastModifiedBy>
  <cp:revision>2</cp:revision>
  <cp:lastPrinted>2024-05-20T07:32:42Z</cp:lastPrinted>
  <dcterms:created xsi:type="dcterms:W3CDTF">2024-05-20T02:43:44Z</dcterms:created>
  <dcterms:modified xsi:type="dcterms:W3CDTF">2024-12-20T07:43:24Z</dcterms:modified>
</cp:coreProperties>
</file>